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3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26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IMOTO Yugo" userId="3f17d005-24dc-4894-a3e8-8975da71d7f1" providerId="ADAL" clId="{84E90F0D-6295-4746-824F-1212D8F38D7B}"/>
    <pc:docChg chg="undo custSel modSld">
      <pc:chgData name="MORIMOTO Yugo" userId="3f17d005-24dc-4894-a3e8-8975da71d7f1" providerId="ADAL" clId="{84E90F0D-6295-4746-824F-1212D8F38D7B}" dt="2024-05-13T13:35:38.192" v="14" actId="20577"/>
      <pc:docMkLst>
        <pc:docMk/>
      </pc:docMkLst>
      <pc:sldChg chg="delSp modSp">
        <pc:chgData name="MORIMOTO Yugo" userId="3f17d005-24dc-4894-a3e8-8975da71d7f1" providerId="ADAL" clId="{84E90F0D-6295-4746-824F-1212D8F38D7B}" dt="2024-05-13T13:35:38.192" v="14" actId="20577"/>
        <pc:sldMkLst>
          <pc:docMk/>
          <pc:sldMk cId="561772784" sldId="258"/>
        </pc:sldMkLst>
        <pc:spChg chg="mod">
          <ac:chgData name="MORIMOTO Yugo" userId="3f17d005-24dc-4894-a3e8-8975da71d7f1" providerId="ADAL" clId="{84E90F0D-6295-4746-824F-1212D8F38D7B}" dt="2024-05-13T13:35:38.192" v="14" actId="20577"/>
          <ac:spMkLst>
            <pc:docMk/>
            <pc:sldMk cId="561772784" sldId="258"/>
            <ac:spMk id="2052" creationId="{00000000-0000-0000-0000-000000000000}"/>
          </ac:spMkLst>
        </pc:spChg>
        <pc:spChg chg="mod">
          <ac:chgData name="MORIMOTO Yugo" userId="3f17d005-24dc-4894-a3e8-8975da71d7f1" providerId="ADAL" clId="{84E90F0D-6295-4746-824F-1212D8F38D7B}" dt="2024-05-13T13:10:55.199" v="2"/>
          <ac:spMkLst>
            <pc:docMk/>
            <pc:sldMk cId="561772784" sldId="258"/>
            <ac:spMk id="2053" creationId="{00000000-0000-0000-0000-000000000000}"/>
          </ac:spMkLst>
        </pc:spChg>
        <pc:spChg chg="del">
          <ac:chgData name="MORIMOTO Yugo" userId="3f17d005-24dc-4894-a3e8-8975da71d7f1" providerId="ADAL" clId="{84E90F0D-6295-4746-824F-1212D8F38D7B}" dt="2024-05-13T13:11:13.755" v="4" actId="478"/>
          <ac:spMkLst>
            <pc:docMk/>
            <pc:sldMk cId="561772784" sldId="258"/>
            <ac:spMk id="2055" creationId="{00000000-0000-0000-0000-000000000000}"/>
          </ac:spMkLst>
        </pc:spChg>
        <pc:spChg chg="del">
          <ac:chgData name="MORIMOTO Yugo" userId="3f17d005-24dc-4894-a3e8-8975da71d7f1" providerId="ADAL" clId="{84E90F0D-6295-4746-824F-1212D8F38D7B}" dt="2024-05-13T13:11:16.095" v="5" actId="478"/>
          <ac:spMkLst>
            <pc:docMk/>
            <pc:sldMk cId="561772784" sldId="258"/>
            <ac:spMk id="205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8FE2E-9943-41DB-B133-CF47BCC90007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676D7-78BD-4095-AA75-B018645BAE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557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C265A-0400-43B6-BFE2-ED8CA33263B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E65AA-7853-4AFA-B559-5DE3311539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85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D8160-EE3E-4955-8D5D-DF392447A79E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C40F1-0B63-4BCA-BC83-BB8ACF86B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928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7173C-A981-4A4A-B219-85715BC7FA7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149FD-B141-440B-AA4F-B23BCD938A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539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0F14B-F610-4C7D-BC6A-D5CD353DE6C1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34DC8-4059-47BC-A3E7-94AD57D061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818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578B2-C8F2-4C57-8FFF-352C35AE82A1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5321B-A6E3-496D-ABE4-CD2219166A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182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332FC-5766-4974-AA5C-218B8011D9F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8C641-D499-4B63-8241-2F8A929EF0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939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8712D-F7A7-4195-B576-12AFF47DE43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52DD0-F7DB-4320-B7A7-7FE01B808B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533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0B0E1-75CE-4201-9820-A3BAC91A6E0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367A7-B084-4728-A92D-6480BF4151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440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3E0D1-2A00-4110-A088-0697E6CCCA6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C30DE-93F4-4634-96DF-03A84B1CD5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242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09090-8164-4B9A-B104-26A799C4D8C4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92447-BB68-4CAA-8CD9-AEF3463772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74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37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00C6C2C-CDAC-4232-8FB8-CB11F111FC7E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2024/5/24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4210E5-2C64-4D06-9989-DC7B62D0A060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536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60019" y="549276"/>
            <a:ext cx="10870378" cy="58324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28809" y="766763"/>
            <a:ext cx="9934382" cy="215741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ja-JP" altLang="en-US" sz="4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日本熱傷学会総会・学術集会</a:t>
            </a:r>
            <a:br>
              <a:rPr lang="en-US" altLang="ja-JP" sz="4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利益相反 開示</a:t>
            </a:r>
            <a:br>
              <a:rPr lang="en-US" altLang="ja-JP" sz="4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lang="ja-JP" altLang="en-US" sz="2400" i="1" dirty="0"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52" name="テキスト ボックス 4"/>
          <p:cNvSpPr txBox="1">
            <a:spLocks noChangeArrowheads="1"/>
          </p:cNvSpPr>
          <p:nvPr/>
        </p:nvSpPr>
        <p:spPr bwMode="auto">
          <a:xfrm>
            <a:off x="2028825" y="4568825"/>
            <a:ext cx="81343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21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演題発表に関連し、開示すべき利益相反関係にある企業などは</a:t>
            </a:r>
            <a:endParaRPr lang="en-US" altLang="ja-JP" sz="210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21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ありません。</a:t>
            </a:r>
          </a:p>
        </p:txBody>
      </p:sp>
      <p:sp>
        <p:nvSpPr>
          <p:cNvPr id="2053" name="テキスト ボックス 6"/>
          <p:cNvSpPr txBox="1">
            <a:spLocks noChangeArrowheads="1"/>
          </p:cNvSpPr>
          <p:nvPr/>
        </p:nvSpPr>
        <p:spPr bwMode="auto">
          <a:xfrm>
            <a:off x="11063191" y="73025"/>
            <a:ext cx="839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2000" dirty="0">
                <a:solidFill>
                  <a:prstClr val="white"/>
                </a:solidFill>
                <a:latin typeface="+mn-ea"/>
                <a:ea typeface="+mn-ea"/>
                <a:cs typeface="Arial" charset="0"/>
              </a:rPr>
              <a:t>様式</a:t>
            </a:r>
            <a:r>
              <a:rPr lang="en-US" altLang="ja-JP" sz="2000" dirty="0">
                <a:solidFill>
                  <a:prstClr val="white"/>
                </a:solidFill>
                <a:latin typeface="+mn-ea"/>
                <a:ea typeface="+mn-ea"/>
                <a:cs typeface="Arial" charset="0"/>
              </a:rPr>
              <a:t>1</a:t>
            </a:r>
            <a:endParaRPr lang="ja-JP" altLang="en-US" sz="2000" dirty="0">
              <a:solidFill>
                <a:prstClr val="white"/>
              </a:solidFill>
              <a:latin typeface="+mn-ea"/>
              <a:ea typeface="+mn-ea"/>
              <a:cs typeface="Arial" charset="0"/>
            </a:endParaRPr>
          </a:p>
        </p:txBody>
      </p:sp>
      <p:sp>
        <p:nvSpPr>
          <p:cNvPr id="2054" name="正方形/長方形 1"/>
          <p:cNvSpPr>
            <a:spLocks noChangeArrowheads="1"/>
          </p:cNvSpPr>
          <p:nvPr/>
        </p:nvSpPr>
        <p:spPr bwMode="auto">
          <a:xfrm>
            <a:off x="5484814" y="248285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800" i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所属・氏名</a:t>
            </a:r>
          </a:p>
        </p:txBody>
      </p:sp>
    </p:spTree>
    <p:extLst>
      <p:ext uri="{BB962C8B-B14F-4D97-AF65-F5344CB8AC3E}">
        <p14:creationId xmlns:p14="http://schemas.microsoft.com/office/powerpoint/2010/main" val="56177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EC944B6-9035-83C6-20D4-10807F174C35}"/>
              </a:ext>
            </a:extLst>
          </p:cNvPr>
          <p:cNvSpPr/>
          <p:nvPr/>
        </p:nvSpPr>
        <p:spPr>
          <a:xfrm>
            <a:off x="660019" y="549276"/>
            <a:ext cx="10870378" cy="58324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E62B587-59DF-E8D4-A235-13F2AA4B7DCA}"/>
              </a:ext>
            </a:extLst>
          </p:cNvPr>
          <p:cNvSpPr/>
          <p:nvPr/>
        </p:nvSpPr>
        <p:spPr>
          <a:xfrm>
            <a:off x="1128809" y="766763"/>
            <a:ext cx="9934382" cy="215741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ja-JP" altLang="en-US" sz="4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日本熱傷学会総会・学術集会</a:t>
            </a:r>
            <a:br>
              <a:rPr lang="en-US" altLang="ja-JP" sz="4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利益相反 開示</a:t>
            </a:r>
            <a:br>
              <a:rPr lang="en-US" altLang="ja-JP" sz="4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lang="ja-JP" altLang="en-US" sz="2400" i="1" dirty="0"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4">
            <a:extLst>
              <a:ext uri="{FF2B5EF4-FFF2-40B4-BE49-F238E27FC236}">
                <a16:creationId xmlns:a16="http://schemas.microsoft.com/office/drawing/2014/main" id="{CF01B873-2AF5-D421-0552-2F765FFA0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5338" y="3084514"/>
            <a:ext cx="81343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21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演題発表に関連し、開示すべき利益相反関係にある企業などとして、</a:t>
            </a: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12A8FAC7-2401-DF25-A377-3776E8E09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3191" y="73025"/>
            <a:ext cx="839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2000" dirty="0">
                <a:solidFill>
                  <a:prstClr val="white"/>
                </a:solidFill>
                <a:latin typeface="+mn-ea"/>
                <a:ea typeface="+mn-ea"/>
                <a:cs typeface="Arial" charset="0"/>
              </a:rPr>
              <a:t>様式</a:t>
            </a:r>
            <a:r>
              <a:rPr lang="en-US" altLang="ja-JP" sz="2000" dirty="0">
                <a:solidFill>
                  <a:prstClr val="white"/>
                </a:solidFill>
                <a:latin typeface="+mn-ea"/>
                <a:ea typeface="+mn-ea"/>
                <a:cs typeface="Arial" charset="0"/>
              </a:rPr>
              <a:t>2</a:t>
            </a:r>
            <a:endParaRPr lang="ja-JP" altLang="en-US" sz="2000" dirty="0">
              <a:solidFill>
                <a:prstClr val="white"/>
              </a:solidFill>
              <a:latin typeface="+mn-ea"/>
              <a:ea typeface="+mn-ea"/>
              <a:cs typeface="Arial" charset="0"/>
            </a:endParaRPr>
          </a:p>
        </p:txBody>
      </p:sp>
      <p:sp>
        <p:nvSpPr>
          <p:cNvPr id="6" name="正方形/長方形 1">
            <a:extLst>
              <a:ext uri="{FF2B5EF4-FFF2-40B4-BE49-F238E27FC236}">
                <a16:creationId xmlns:a16="http://schemas.microsoft.com/office/drawing/2014/main" id="{DED2ACE1-BBF2-7E78-1CC6-7153572E3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4814" y="248285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800" i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所属・氏名</a:t>
            </a:r>
          </a:p>
        </p:txBody>
      </p:sp>
      <p:sp>
        <p:nvSpPr>
          <p:cNvPr id="7" name="テキスト ボックス 7">
            <a:extLst>
              <a:ext uri="{FF2B5EF4-FFF2-40B4-BE49-F238E27FC236}">
                <a16:creationId xmlns:a16="http://schemas.microsoft.com/office/drawing/2014/main" id="{D89A19E4-9618-ED3A-2CA4-BAAA59E0F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3860800"/>
            <a:ext cx="78486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4645025" algn="l"/>
              </a:tabLst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4645025" algn="l"/>
              </a:tabLst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4645025" algn="l"/>
              </a:tabLs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4.</a:t>
            </a:r>
            <a:r>
              <a:rPr lang="ja-JP" altLang="en-US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 講演料：</a:t>
            </a:r>
            <a:r>
              <a:rPr lang="en-US" altLang="ja-JP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○○○社</a:t>
            </a:r>
            <a:endParaRPr lang="en-US" altLang="ja-JP" sz="240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6. </a:t>
            </a:r>
            <a:r>
              <a:rPr lang="ja-JP" altLang="en-US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受託研究・共同研究費：</a:t>
            </a:r>
            <a:r>
              <a:rPr lang="en-US" altLang="ja-JP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○○製薬</a:t>
            </a:r>
            <a:endParaRPr lang="en-US" altLang="ja-JP" sz="240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8. </a:t>
            </a:r>
            <a:r>
              <a:rPr lang="ja-JP" altLang="en-US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寄付講座所属：</a:t>
            </a:r>
            <a:r>
              <a:rPr lang="en-US" altLang="ja-JP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あり　（○○社）</a:t>
            </a: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25CC538F-28E2-FAB9-160F-1DB3E0FA5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779" y="5765800"/>
            <a:ext cx="47644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2000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（↑開示すべき内容がある項目のみ記載）</a:t>
            </a:r>
          </a:p>
        </p:txBody>
      </p:sp>
    </p:spTree>
    <p:extLst>
      <p:ext uri="{BB962C8B-B14F-4D97-AF65-F5344CB8AC3E}">
        <p14:creationId xmlns:p14="http://schemas.microsoft.com/office/powerpoint/2010/main" val="36246503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629E29A92D23A4B9AE00001378DB1FC" ma:contentTypeVersion="18" ma:contentTypeDescription="新しいドキュメントを作成します。" ma:contentTypeScope="" ma:versionID="fa721812083ab87b53ba434cfe80ee4f">
  <xsd:schema xmlns:xsd="http://www.w3.org/2001/XMLSchema" xmlns:xs="http://www.w3.org/2001/XMLSchema" xmlns:p="http://schemas.microsoft.com/office/2006/metadata/properties" xmlns:ns3="3fb33f08-1744-431a-84cf-09af187316dd" xmlns:ns4="5d0c14b7-db8d-4657-a8e5-753e8b8d1fea" targetNamespace="http://schemas.microsoft.com/office/2006/metadata/properties" ma:root="true" ma:fieldsID="21e399fb2501c7707b270c2f4c2f5dbf" ns3:_="" ns4:_="">
    <xsd:import namespace="3fb33f08-1744-431a-84cf-09af187316dd"/>
    <xsd:import namespace="5d0c14b7-db8d-4657-a8e5-753e8b8d1f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b33f08-1744-431a-84cf-09af187316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0c14b7-db8d-4657-a8e5-753e8b8d1fea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fb33f08-1744-431a-84cf-09af187316d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DAA8F5-11BD-47F8-A0F5-B4538A65F8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b33f08-1744-431a-84cf-09af187316dd"/>
    <ds:schemaRef ds:uri="5d0c14b7-db8d-4657-a8e5-753e8b8d1f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5522F5-3B62-4254-BD63-8275DBD25540}">
  <ds:schemaRefs>
    <ds:schemaRef ds:uri="5d0c14b7-db8d-4657-a8e5-753e8b8d1fea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fb33f08-1744-431a-84cf-09af187316d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A25AD93-3DBC-4083-A971-BF82B88AF6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109</Words>
  <Application>Microsoft Office PowerPoint</Application>
  <PresentationFormat>ワイド画面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BIZ UDPゴシック</vt:lpstr>
      <vt:lpstr>Arial</vt:lpstr>
      <vt:lpstr>Calibri</vt:lpstr>
      <vt:lpstr>1_Office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MORIMOTO Yugo</dc:creator>
  <cp:lastModifiedBy>K1109</cp:lastModifiedBy>
  <cp:revision>5</cp:revision>
  <dcterms:created xsi:type="dcterms:W3CDTF">2024-05-13T12:24:18Z</dcterms:created>
  <dcterms:modified xsi:type="dcterms:W3CDTF">2024-05-24T09:25:50Z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0x0101003629E29A92D23A4B9AE00001378DB1FC</vt:lpwstr>
  </property>
</Properties>
</file>